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9"/>
  </p:notesMasterIdLst>
  <p:handoutMasterIdLst>
    <p:handoutMasterId r:id="rId10"/>
  </p:handoutMasterIdLst>
  <p:sldIdLst>
    <p:sldId id="257" r:id="rId5"/>
    <p:sldId id="263" r:id="rId6"/>
    <p:sldId id="260" r:id="rId7"/>
    <p:sldId id="26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lina Stephen" initials="MS" lastIdx="57" clrIdx="0">
    <p:extLst>
      <p:ext uri="{19B8F6BF-5375-455C-9EA6-DF929625EA0E}">
        <p15:presenceInfo xmlns:p15="http://schemas.microsoft.com/office/powerpoint/2012/main" userId="S-1-5-21-1417001333-1383384898-725345543-72308" providerId="AD"/>
      </p:ext>
    </p:extLst>
  </p:cmAuthor>
  <p:cmAuthor id="2" name="Stile, Christina (NIH/NICHD) [E]" initials="SC([" lastIdx="21" clrIdx="1">
    <p:extLst>
      <p:ext uri="{19B8F6BF-5375-455C-9EA6-DF929625EA0E}">
        <p15:presenceInfo xmlns:p15="http://schemas.microsoft.com/office/powerpoint/2012/main" userId="S::stilec@nih.gov::b015f5a1-da6b-495e-b2cf-725a58e04869" providerId="AD"/>
      </p:ext>
    </p:extLst>
  </p:cmAuthor>
  <p:cmAuthor id="3" name="Adam Goldfine" initials="AG" lastIdx="15" clrIdx="2">
    <p:extLst>
      <p:ext uri="{19B8F6BF-5375-455C-9EA6-DF929625EA0E}">
        <p15:presenceInfo xmlns:p15="http://schemas.microsoft.com/office/powerpoint/2012/main" userId="S::agoldfine@palladianpartners.com::80fda019-7bcc-41ba-b7f8-fe584dfb18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67D"/>
    <a:srgbClr val="001970"/>
    <a:srgbClr val="BFBFBF"/>
    <a:srgbClr val="007CBA"/>
    <a:srgbClr val="D1E1E2"/>
    <a:srgbClr val="E8F1F2"/>
    <a:srgbClr val="5F9BAF"/>
    <a:srgbClr val="3458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67722" autoAdjust="0"/>
  </p:normalViewPr>
  <p:slideViewPr>
    <p:cSldViewPr snapToGrid="0" snapToObjects="1">
      <p:cViewPr varScale="1">
        <p:scale>
          <a:sx n="57" d="100"/>
          <a:sy n="57" d="100"/>
        </p:scale>
        <p:origin x="21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7" d="100"/>
          <a:sy n="57" d="100"/>
        </p:scale>
        <p:origin x="304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AAB56199-912F-CF4C-B45C-FDE8E8A5FFF5}" type="slidenum">
              <a:rPr lang="en-US" smtClean="0"/>
              <a:t>‹#›</a:t>
            </a:fld>
            <a:endParaRPr lang="en-US" dirty="0"/>
          </a:p>
        </p:txBody>
      </p:sp>
      <p:sp>
        <p:nvSpPr>
          <p:cNvPr id="6" name="Date Placeholder 5">
            <a:extLst>
              <a:ext uri="{FF2B5EF4-FFF2-40B4-BE49-F238E27FC236}">
                <a16:creationId xmlns:a16="http://schemas.microsoft.com/office/drawing/2014/main" id="{4FC8D8C4-C62A-F843-900F-3E112C0B9A23}"/>
              </a:ext>
            </a:extLst>
          </p:cNvPr>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3713D6FA-C250-7949-8190-B078E22DEE07}" type="datetimeFigureOut">
              <a:rPr lang="en-US" smtClean="0"/>
              <a:t>9/17/2019</a:t>
            </a:fld>
            <a:endParaRPr lang="en-US" dirty="0"/>
          </a:p>
        </p:txBody>
      </p:sp>
    </p:spTree>
    <p:extLst>
      <p:ext uri="{BB962C8B-B14F-4D97-AF65-F5344CB8AC3E}">
        <p14:creationId xmlns:p14="http://schemas.microsoft.com/office/powerpoint/2010/main" val="210331877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0B8EA5DA-6CDD-1449-AB8A-3B888C393B10}" type="datetimeFigureOut">
              <a:rPr lang="en-US" smtClean="0"/>
              <a:t>9/17/2019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CDBAC88D-6326-BE4E-9383-6D8F16653B46}" type="slidenum">
              <a:rPr lang="en-US" smtClean="0"/>
              <a:t>‹#›</a:t>
            </a:fld>
            <a:endParaRPr lang="en-US" dirty="0"/>
          </a:p>
        </p:txBody>
      </p:sp>
    </p:spTree>
    <p:extLst>
      <p:ext uri="{BB962C8B-B14F-4D97-AF65-F5344CB8AC3E}">
        <p14:creationId xmlns:p14="http://schemas.microsoft.com/office/powerpoint/2010/main" val="168002245"/>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presenters</a:t>
            </a:r>
            <a:r>
              <a:rPr lang="en-US" dirty="0"/>
              <a:t>: </a:t>
            </a:r>
          </a:p>
          <a:p>
            <a:pPr marL="174708" indent="-174708" defTabSz="931774">
              <a:buFont typeface="Arial" panose="020B0604020202020204" pitchFamily="34" charset="0"/>
              <a:buChar char="•"/>
              <a:defRPr/>
            </a:pPr>
            <a:r>
              <a:rPr lang="en-US" dirty="0"/>
              <a:t>The plan proposes key scientific and public health priorities to advance research, methods to enhance scientific stewardship, and goals to support innovation in management practices and accountability. </a:t>
            </a:r>
          </a:p>
          <a:p>
            <a:pPr marL="174708" indent="-174708" defTabSz="931774">
              <a:buFont typeface="Arial" panose="020B0604020202020204" pitchFamily="34" charset="0"/>
              <a:buChar char="•"/>
              <a:defRPr/>
            </a:pPr>
            <a:r>
              <a:rPr lang="en-US" dirty="0"/>
              <a:t>The plan also identifies areas in which NICHD can lead, partner and collaborate, and invest in training and infrastructure.</a:t>
            </a:r>
          </a:p>
          <a:p>
            <a:pPr marL="174708" indent="-174708" defTabSz="931774">
              <a:buFont typeface="Arial" panose="020B0604020202020204" pitchFamily="34" charset="0"/>
              <a:buChar char="•"/>
              <a:defRPr/>
            </a:pPr>
            <a:r>
              <a:rPr lang="en-US" dirty="0"/>
              <a:t>NICHD will provide updates on its progress on these research priorities and on efforts to improve scientific stewardship, management, and accountability of resources. </a:t>
            </a:r>
          </a:p>
          <a:p>
            <a:pPr marL="174708" indent="-174708" defTabSz="931774">
              <a:buFont typeface="Arial" panose="020B0604020202020204" pitchFamily="34" charset="0"/>
              <a:buChar char="•"/>
              <a:defRPr/>
            </a:pP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39499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Notes for presenters</a:t>
            </a:r>
            <a:r>
              <a:rPr lang="en-US" dirty="0"/>
              <a:t>: </a:t>
            </a:r>
          </a:p>
          <a:p>
            <a:pPr marL="174708" indent="-174708" defTabSz="931774">
              <a:buFont typeface="Arial" panose="020B0604020202020204" pitchFamily="34" charset="0"/>
              <a:buChar char="•"/>
              <a:defRPr/>
            </a:pPr>
            <a:r>
              <a:rPr lang="en-US" dirty="0"/>
              <a:t>NICHD revised its mission and vision statements during the strategic planning process to help distill the goals and aspirations of its work. </a:t>
            </a:r>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57553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Notes for presenters</a:t>
            </a:r>
            <a:r>
              <a:rPr lang="en-US" dirty="0"/>
              <a:t>: </a:t>
            </a:r>
          </a:p>
          <a:p>
            <a:pPr marL="174708" indent="-174708" defTabSz="931774">
              <a:buFont typeface="Arial" panose="020B0604020202020204" pitchFamily="34" charset="0"/>
              <a:buChar char="•"/>
              <a:defRPr/>
            </a:pPr>
            <a:r>
              <a:rPr lang="en-US" dirty="0"/>
              <a:t>NICHD’s research themes include cross-cutting topics that will help advance the plan’s scientific goals and objectives. </a:t>
            </a:r>
          </a:p>
          <a:p>
            <a:pPr marL="174708" indent="-174708" defTabSz="931774">
              <a:buFont typeface="Arial" panose="020B0604020202020204" pitchFamily="34" charset="0"/>
              <a:buChar char="•"/>
              <a:defRPr/>
            </a:pPr>
            <a:r>
              <a:rPr lang="en-US" dirty="0"/>
              <a:t>These cross-cutting topics aim to encourage multidisciplinary teams of scientists to work together to address key public health priorities within our mission areas. </a:t>
            </a:r>
          </a:p>
          <a:p>
            <a:pPr marL="174708" indent="-174708" defTabSz="931774">
              <a:buFont typeface="Arial" panose="020B0604020202020204" pitchFamily="34" charset="0"/>
              <a:buChar char="•"/>
              <a:defRPr/>
            </a:pPr>
            <a:r>
              <a:rPr lang="en-US" dirty="0"/>
              <a:t>This electron microscope image provides a close-up view of a 3D woven scaffold on which stem cells are grown. Similarly, cross-cutting topics, such as global health, are relevant to all NICHD research areas even if not explicitly stated. </a:t>
            </a:r>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133325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for presenters</a:t>
            </a:r>
            <a:r>
              <a:rPr lang="en-US" dirty="0"/>
              <a:t>: </a:t>
            </a:r>
          </a:p>
          <a:p>
            <a:pPr marL="174708" indent="-174708">
              <a:buFont typeface="Arial" panose="020B0604020202020204" pitchFamily="34" charset="0"/>
              <a:buChar char="•"/>
            </a:pPr>
            <a:r>
              <a:rPr lang="en-US" dirty="0"/>
              <a:t>The NICHD Strategic Plan focuses the institute’s research and training efforts to understand human development, improve reproductive health, enhance the lives of children and adolescents, and optimize abilities for all. It presents the institute’s research goals and objectives under five broad research themes. </a:t>
            </a:r>
          </a:p>
          <a:p>
            <a:pPr marL="174708" indent="-174708">
              <a:buFont typeface="Arial" panose="020B0604020202020204" pitchFamily="34" charset="0"/>
              <a:buChar char="•"/>
            </a:pPr>
            <a:r>
              <a:rPr lang="en-US" dirty="0"/>
              <a:t>These five themes will enable NICHD to focus its efforts on the most significant public health challenges and advance science in these areas of priority. The institute will measure progress toward these priorities; analyze the scientific, clinical, and public health impact of its research; and periodically report on metrics to stakeholders.</a:t>
            </a:r>
          </a:p>
          <a:p>
            <a:pPr marL="174708" indent="-174708" defTabSz="931774">
              <a:buFont typeface="Arial" panose="020B0604020202020204" pitchFamily="34" charset="0"/>
              <a:buChar char="•"/>
              <a:defRPr/>
            </a:pPr>
            <a:r>
              <a:rPr lang="en-US" dirty="0"/>
              <a:t>The plan also places special emphasis on better understanding male reproductive health and the challenges experienced by all adolescents during the transition to adulthood.</a:t>
            </a:r>
          </a:p>
          <a:p>
            <a:pPr marL="174708" indent="-174708" defTabSz="931774">
              <a:buFont typeface="Arial" panose="020B0604020202020204" pitchFamily="34" charset="0"/>
              <a:buChar char="•"/>
              <a:defRPr/>
            </a:pP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Tree>
    <p:extLst>
      <p:ext uri="{BB962C8B-B14F-4D97-AF65-F5344CB8AC3E}">
        <p14:creationId xmlns:p14="http://schemas.microsoft.com/office/powerpoint/2010/main" val="496733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448" y="1978446"/>
            <a:ext cx="8090115" cy="1332647"/>
          </a:xfrm>
        </p:spPr>
        <p:txBody>
          <a:bodyPr anchor="t" anchorCtr="0">
            <a:noAutofit/>
          </a:bodyPr>
          <a:lstStyle>
            <a:lvl1pPr algn="ctr">
              <a:defRPr sz="36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480448" y="3326852"/>
            <a:ext cx="8090115" cy="404391"/>
          </a:xfrm>
        </p:spPr>
        <p:txBody>
          <a:bodyPr>
            <a:noAutofit/>
          </a:bodyPr>
          <a:lstStyle>
            <a:lvl1pPr marL="0" marR="0" indent="0" algn="ctr" defTabSz="914400" rtl="0" eaLnBrk="1" fontAlgn="auto" latinLnBrk="0" hangingPunct="1">
              <a:lnSpc>
                <a:spcPct val="90000"/>
              </a:lnSpc>
              <a:spcBef>
                <a:spcPts val="1000"/>
              </a:spcBef>
              <a:spcAft>
                <a:spcPts val="0"/>
              </a:spcAft>
              <a:buClr>
                <a:srgbClr val="6899AA"/>
              </a:buClr>
              <a:buSzTx/>
              <a:buFont typeface="Arial" panose="020B0604020202020204" pitchFamily="34" charset="0"/>
              <a:buNone/>
              <a:tabLst/>
              <a:defRPr sz="24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6">
            <a:extLst>
              <a:ext uri="{FF2B5EF4-FFF2-40B4-BE49-F238E27FC236}">
                <a16:creationId xmlns:a16="http://schemas.microsoft.com/office/drawing/2014/main" id="{ECC63546-9615-2447-B841-E15A120C7125}"/>
              </a:ext>
            </a:extLst>
          </p:cNvPr>
          <p:cNvSpPr>
            <a:spLocks noGrp="1"/>
          </p:cNvSpPr>
          <p:nvPr>
            <p:ph type="body" sz="quarter" idx="11" hasCustomPrompt="1"/>
          </p:nvPr>
        </p:nvSpPr>
        <p:spPr>
          <a:xfrm>
            <a:off x="481013" y="3749779"/>
            <a:ext cx="8089900" cy="404391"/>
          </a:xfrm>
        </p:spPr>
        <p:txBody>
          <a:bodyPr/>
          <a:lstStyle>
            <a:lvl1pPr marL="0" indent="0" algn="ctr">
              <a:buNone/>
              <a:defRPr sz="1800" i="1"/>
            </a:lvl1pPr>
            <a:lvl2pPr algn="ctr">
              <a:defRPr/>
            </a:lvl2pPr>
            <a:lvl3pPr algn="ctr">
              <a:defRPr/>
            </a:lvl3pPr>
            <a:lvl4pPr algn="ctr">
              <a:defRPr/>
            </a:lvl4pPr>
            <a:lvl5pPr algn="ctr">
              <a:defRPr/>
            </a:lvl5pPr>
          </a:lstStyle>
          <a:p>
            <a:r>
              <a:rPr lang="en-US" dirty="0"/>
              <a:t>Click To Edit Master Subtitle Style</a:t>
            </a:r>
          </a:p>
        </p:txBody>
      </p:sp>
      <p:pic>
        <p:nvPicPr>
          <p:cNvPr id="5" name="Picture 4">
            <a:extLst>
              <a:ext uri="{FF2B5EF4-FFF2-40B4-BE49-F238E27FC236}">
                <a16:creationId xmlns:a16="http://schemas.microsoft.com/office/drawing/2014/main" id="{E663684D-713D-6A43-ACC7-EB1F1CA53314}"/>
              </a:ext>
            </a:extLst>
          </p:cNvPr>
          <p:cNvPicPr>
            <a:picLocks noChangeAspect="1"/>
          </p:cNvPicPr>
          <p:nvPr userDrawn="1"/>
        </p:nvPicPr>
        <p:blipFill>
          <a:blip r:embed="rId3"/>
          <a:stretch>
            <a:fillRect/>
          </a:stretch>
        </p:blipFill>
        <p:spPr>
          <a:xfrm>
            <a:off x="3264107" y="4572001"/>
            <a:ext cx="2544807" cy="377350"/>
          </a:xfrm>
          <a:prstGeom prst="rect">
            <a:avLst/>
          </a:prstGeom>
        </p:spPr>
      </p:pic>
    </p:spTree>
    <p:extLst>
      <p:ext uri="{BB962C8B-B14F-4D97-AF65-F5344CB8AC3E}">
        <p14:creationId xmlns:p14="http://schemas.microsoft.com/office/powerpoint/2010/main" val="1129566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and Sidebar">
    <p:bg>
      <p:bgPr>
        <a:solidFill>
          <a:schemeClr val="bg1"/>
        </a:solidFill>
        <a:effectLst/>
      </p:bgPr>
    </p:bg>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901"/>
          <a:stretch/>
        </p:blipFill>
        <p:spPr>
          <a:xfrm flipH="1">
            <a:off x="0" y="0"/>
            <a:ext cx="2752253" cy="6858000"/>
          </a:xfrm>
          <a:prstGeom prst="rect">
            <a:avLst/>
          </a:prstGeom>
        </p:spPr>
      </p:pic>
      <p:sp>
        <p:nvSpPr>
          <p:cNvPr id="6" name="Title 1"/>
          <p:cNvSpPr>
            <a:spLocks noGrp="1"/>
          </p:cNvSpPr>
          <p:nvPr>
            <p:ph type="title"/>
          </p:nvPr>
        </p:nvSpPr>
        <p:spPr>
          <a:xfrm>
            <a:off x="3058789" y="393191"/>
            <a:ext cx="5640149" cy="944656"/>
          </a:xfrm>
        </p:spPr>
        <p:txBody>
          <a:bodyPr anchor="b">
            <a:noAutofit/>
          </a:bodyPr>
          <a:lstStyle>
            <a:lvl1pPr>
              <a:defRPr sz="2000" b="1">
                <a:solidFill>
                  <a:srgbClr val="001970"/>
                </a:solidFill>
              </a:defRPr>
            </a:lvl1pPr>
          </a:lstStyle>
          <a:p>
            <a:r>
              <a:rPr lang="en-US" dirty="0"/>
              <a:t>Click to edit Master title style</a:t>
            </a:r>
          </a:p>
        </p:txBody>
      </p:sp>
      <p:sp>
        <p:nvSpPr>
          <p:cNvPr id="9" name="Content Placeholder 2"/>
          <p:cNvSpPr>
            <a:spLocks noGrp="1"/>
          </p:cNvSpPr>
          <p:nvPr>
            <p:ph idx="1" hasCustomPrompt="1"/>
          </p:nvPr>
        </p:nvSpPr>
        <p:spPr>
          <a:xfrm>
            <a:off x="3058790" y="1386944"/>
            <a:ext cx="3200861" cy="4192981"/>
          </a:xfrm>
        </p:spPr>
        <p:txBody>
          <a:bodyPr>
            <a:noAutofit/>
          </a:bodyPr>
          <a:lstStyle>
            <a:lvl1pPr>
              <a:lnSpc>
                <a:spcPts val="1960"/>
              </a:lnSpc>
              <a:spcBef>
                <a:spcPts val="1000"/>
              </a:spcBef>
              <a:spcAft>
                <a:spcPts val="1000"/>
              </a:spcAft>
              <a:buClr>
                <a:srgbClr val="21607C"/>
              </a:buClr>
              <a:defRPr sz="2200" b="0"/>
            </a:lvl1pPr>
            <a:lvl2pPr>
              <a:lnSpc>
                <a:spcPts val="1825"/>
              </a:lnSpc>
              <a:spcBef>
                <a:spcPts val="1000"/>
              </a:spcBef>
              <a:spcAft>
                <a:spcPts val="1000"/>
              </a:spcAft>
              <a:buClr>
                <a:srgbClr val="21607C"/>
              </a:buClr>
              <a:defRPr sz="1800"/>
            </a:lvl2pPr>
            <a:lvl3pPr>
              <a:lnSpc>
                <a:spcPct val="100000"/>
              </a:lnSpc>
              <a:spcBef>
                <a:spcPts val="1000"/>
              </a:spcBef>
              <a:spcAft>
                <a:spcPts val="1000"/>
              </a:spcAft>
              <a:buClr>
                <a:srgbClr val="21607C"/>
              </a:buClr>
              <a:defRPr sz="16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vl6pPr>
              <a:defRPr sz="2000"/>
            </a:lvl6pPr>
            <a:lvl7pPr>
              <a:defRPr sz="2000"/>
            </a:lvl7pPr>
            <a:lvl8pPr>
              <a:defRPr sz="2000"/>
            </a:lvl8pPr>
            <a:lvl9pPr>
              <a:defRPr sz="2000"/>
            </a:lvl9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7BAD882-E13F-8A40-B859-7E54BDE92D3E}"/>
              </a:ext>
            </a:extLst>
          </p:cNvPr>
          <p:cNvSpPr>
            <a:spLocks noGrp="1"/>
          </p:cNvSpPr>
          <p:nvPr>
            <p:ph sz="quarter" idx="16" hasCustomPrompt="1"/>
          </p:nvPr>
        </p:nvSpPr>
        <p:spPr>
          <a:xfrm>
            <a:off x="6339431" y="1386945"/>
            <a:ext cx="2359507" cy="4192980"/>
          </a:xfrm>
        </p:spPr>
        <p:txBody>
          <a:bodyPr/>
          <a:lstStyle>
            <a:lvl1pPr>
              <a:buClr>
                <a:srgbClr val="21607C"/>
              </a:buClr>
              <a:defRPr sz="2200"/>
            </a:lvl1pPr>
          </a:lstStyle>
          <a:p>
            <a:pPr lvl="0"/>
            <a:r>
              <a:rPr lang="en-US" dirty="0"/>
              <a:t>Add Picture</a:t>
            </a:r>
          </a:p>
        </p:txBody>
      </p:sp>
      <p:sp>
        <p:nvSpPr>
          <p:cNvPr id="5" name="Text Placeholder 4">
            <a:extLst>
              <a:ext uri="{FF2B5EF4-FFF2-40B4-BE49-F238E27FC236}">
                <a16:creationId xmlns:a16="http://schemas.microsoft.com/office/drawing/2014/main" id="{B64516E7-6C5E-7F42-81E6-9BE93F2EA209}"/>
              </a:ext>
            </a:extLst>
          </p:cNvPr>
          <p:cNvSpPr>
            <a:spLocks noGrp="1"/>
          </p:cNvSpPr>
          <p:nvPr>
            <p:ph type="body" sz="quarter" idx="13"/>
          </p:nvPr>
        </p:nvSpPr>
        <p:spPr>
          <a:xfrm>
            <a:off x="9527" y="868682"/>
            <a:ext cx="2743199" cy="682625"/>
          </a:xfrm>
        </p:spPr>
        <p:txBody>
          <a:bodyPr/>
          <a:lstStyle>
            <a:lvl1pPr marL="0" indent="0" algn="ctr">
              <a:buNone/>
              <a:defRPr sz="3200" b="1">
                <a:solidFill>
                  <a:srgbClr val="001970"/>
                </a:solidFill>
              </a:defRPr>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Click to edit Master text styles</a:t>
            </a:r>
          </a:p>
        </p:txBody>
      </p:sp>
      <p:sp>
        <p:nvSpPr>
          <p:cNvPr id="13" name="Content Placeholder 12">
            <a:extLst>
              <a:ext uri="{FF2B5EF4-FFF2-40B4-BE49-F238E27FC236}">
                <a16:creationId xmlns:a16="http://schemas.microsoft.com/office/drawing/2014/main" id="{1C53CC85-BED3-8E44-9EC2-2CA342BAC5D7}"/>
              </a:ext>
            </a:extLst>
          </p:cNvPr>
          <p:cNvSpPr>
            <a:spLocks noGrp="1"/>
          </p:cNvSpPr>
          <p:nvPr>
            <p:ph sz="quarter" idx="17" hasCustomPrompt="1"/>
          </p:nvPr>
        </p:nvSpPr>
        <p:spPr>
          <a:xfrm>
            <a:off x="4761" y="1849052"/>
            <a:ext cx="2733675" cy="2741356"/>
          </a:xfrm>
        </p:spPr>
        <p:txBody>
          <a:bodyPr/>
          <a:lstStyle>
            <a:lvl1pPr>
              <a:buClr>
                <a:srgbClr val="21607C"/>
              </a:buClr>
              <a:defRPr sz="1800"/>
            </a:lvl1pPr>
          </a:lstStyle>
          <a:p>
            <a:pPr lvl="0"/>
            <a:r>
              <a:rPr lang="en-US" dirty="0"/>
              <a:t>Add Picture</a:t>
            </a:r>
          </a:p>
        </p:txBody>
      </p:sp>
      <p:sp>
        <p:nvSpPr>
          <p:cNvPr id="8" name="Slide Number Placeholder 5">
            <a:extLst>
              <a:ext uri="{FF2B5EF4-FFF2-40B4-BE49-F238E27FC236}">
                <a16:creationId xmlns:a16="http://schemas.microsoft.com/office/drawing/2014/main" id="{1E50F5C5-9B05-7B46-A39C-F4131AE6D8FF}"/>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2580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753360"/>
            <a:ext cx="6858000" cy="1971040"/>
          </a:xfrm>
        </p:spPr>
        <p:txBody>
          <a:bodyPr anchor="t" anchorCtr="0">
            <a:noAutofit/>
          </a:bodyPr>
          <a:lstStyle>
            <a:lvl1pPr algn="ctr">
              <a:defRPr sz="3000">
                <a:solidFill>
                  <a:srgbClr val="001970"/>
                </a:solidFill>
              </a:defRPr>
            </a:lvl1pPr>
          </a:lstStyle>
          <a:p>
            <a:r>
              <a:rPr lang="en-US" dirty="0"/>
              <a:t>Click To Edit Master Title Style</a:t>
            </a:r>
          </a:p>
        </p:txBody>
      </p:sp>
      <p:sp>
        <p:nvSpPr>
          <p:cNvPr id="3" name="Subtitle 2"/>
          <p:cNvSpPr>
            <a:spLocks noGrp="1"/>
          </p:cNvSpPr>
          <p:nvPr>
            <p:ph type="subTitle" idx="1" hasCustomPrompt="1"/>
          </p:nvPr>
        </p:nvSpPr>
        <p:spPr>
          <a:xfrm>
            <a:off x="1143000" y="4826000"/>
            <a:ext cx="6858000" cy="1767238"/>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0073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137160"/>
            <a:ext cx="7891272"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3" name="Content Placeholder 2"/>
          <p:cNvSpPr>
            <a:spLocks noGrp="1"/>
          </p:cNvSpPr>
          <p:nvPr>
            <p:ph idx="1"/>
          </p:nvPr>
        </p:nvSpPr>
        <p:spPr>
          <a:xfrm>
            <a:off x="628650" y="1463039"/>
            <a:ext cx="7886700" cy="4552315"/>
          </a:xfrm>
        </p:spPr>
        <p:txBody>
          <a:bodyPr>
            <a:noAutofit/>
          </a:bodyPr>
          <a:lstStyle>
            <a:lvl1pPr>
              <a:lnSpc>
                <a:spcPct val="100000"/>
              </a:lnSpc>
              <a:spcAft>
                <a:spcPts val="1000"/>
              </a:spcAft>
              <a:buClr>
                <a:srgbClr val="21607C"/>
              </a:buClr>
              <a:defRPr sz="2200"/>
            </a:lvl1pPr>
            <a:lvl2pPr>
              <a:lnSpc>
                <a:spcPct val="100000"/>
              </a:lnSpc>
              <a:spcAft>
                <a:spcPts val="1000"/>
              </a:spcAft>
              <a:buClr>
                <a:srgbClr val="21607C"/>
              </a:buClr>
              <a:defRPr sz="1800"/>
            </a:lvl2pPr>
            <a:lvl3pPr>
              <a:lnSpc>
                <a:spcPct val="100000"/>
              </a:lnSpc>
              <a:spcAft>
                <a:spcPts val="1000"/>
              </a:spcAft>
              <a:buClr>
                <a:srgbClr val="21607C"/>
              </a:buClr>
              <a:defRPr sz="1600"/>
            </a:lvl3pPr>
            <a:lvl4pPr>
              <a:lnSpc>
                <a:spcPct val="100000"/>
              </a:lnSpc>
              <a:spcAft>
                <a:spcPts val="1000"/>
              </a:spcAft>
              <a:buClr>
                <a:srgbClr val="21607C"/>
              </a:buClr>
              <a:defRPr sz="1400"/>
            </a:lvl4pPr>
            <a:lvl5pPr>
              <a:lnSpc>
                <a:spcPct val="100000"/>
              </a:lnSpc>
              <a:spcAft>
                <a:spcPts val="1000"/>
              </a:spcAft>
              <a:buClr>
                <a:srgbClr val="21607C"/>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Content Placeholder 3">
            <a:extLst>
              <a:ext uri="{FF2B5EF4-FFF2-40B4-BE49-F238E27FC236}">
                <a16:creationId xmlns:a16="http://schemas.microsoft.com/office/drawing/2014/main" id="{D2DF02EA-9F63-0544-BF97-596BF3AD0897}"/>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7" name="Picture 6">
            <a:extLst>
              <a:ext uri="{FF2B5EF4-FFF2-40B4-BE49-F238E27FC236}">
                <a16:creationId xmlns:a16="http://schemas.microsoft.com/office/drawing/2014/main" id="{D441CF32-87C0-8F41-A335-DBDD5874C8A4}"/>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184803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137160"/>
            <a:ext cx="7886700"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F8F5EA15-EFBD-4242-9E38-5B4CEC90B92C}"/>
              </a:ext>
            </a:extLst>
          </p:cNvPr>
          <p:cNvSpPr>
            <a:spLocks noGrp="1"/>
          </p:cNvSpPr>
          <p:nvPr>
            <p:ph type="body" sz="quarter" idx="14"/>
          </p:nvPr>
        </p:nvSpPr>
        <p:spPr>
          <a:xfrm>
            <a:off x="628650" y="1408176"/>
            <a:ext cx="7888288" cy="319088"/>
          </a:xfrm>
        </p:spPr>
        <p:txBody>
          <a:bodyPr/>
          <a:lstStyle>
            <a:lvl1pPr marL="0" indent="0">
              <a:buNone/>
              <a:defRPr sz="1800" b="1"/>
            </a:lvl1pPr>
          </a:lstStyle>
          <a:p>
            <a:pPr lvl="0"/>
            <a:r>
              <a:rPr lang="en-US" dirty="0"/>
              <a:t>Click to edit Master text styles</a:t>
            </a:r>
          </a:p>
        </p:txBody>
      </p:sp>
      <p:sp>
        <p:nvSpPr>
          <p:cNvPr id="10" name="Table Placeholder 9">
            <a:extLst>
              <a:ext uri="{FF2B5EF4-FFF2-40B4-BE49-F238E27FC236}">
                <a16:creationId xmlns:a16="http://schemas.microsoft.com/office/drawing/2014/main" id="{25BF1D22-7F7D-0843-8741-08DA86E0BEFC}"/>
              </a:ext>
            </a:extLst>
          </p:cNvPr>
          <p:cNvSpPr>
            <a:spLocks noGrp="1"/>
          </p:cNvSpPr>
          <p:nvPr>
            <p:ph type="tbl" sz="quarter" idx="13"/>
          </p:nvPr>
        </p:nvSpPr>
        <p:spPr>
          <a:xfrm>
            <a:off x="634787" y="1791979"/>
            <a:ext cx="7886700" cy="3749984"/>
          </a:xfrm>
        </p:spPr>
        <p:txBody>
          <a:bodyPr/>
          <a:lstStyle>
            <a:lvl1pPr marL="0" indent="0">
              <a:buNone/>
              <a:defRPr/>
            </a:lvl1pPr>
          </a:lstStyle>
          <a:p>
            <a:endParaRPr lang="en-US" dirty="0"/>
          </a:p>
        </p:txBody>
      </p:sp>
      <p:pic>
        <p:nvPicPr>
          <p:cNvPr id="5" name="Content Placeholder 3">
            <a:extLst>
              <a:ext uri="{FF2B5EF4-FFF2-40B4-BE49-F238E27FC236}">
                <a16:creationId xmlns:a16="http://schemas.microsoft.com/office/drawing/2014/main" id="{D2DF02EA-9F63-0544-BF97-596BF3AD0897}"/>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7" name="Picture 6">
            <a:extLst>
              <a:ext uri="{FF2B5EF4-FFF2-40B4-BE49-F238E27FC236}">
                <a16:creationId xmlns:a16="http://schemas.microsoft.com/office/drawing/2014/main" id="{D441CF32-87C0-8F41-A335-DBDD5874C8A4}"/>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040271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ide-by-side Picture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D8EC01-E507-C541-95E2-A817E6BE38E0}"/>
              </a:ext>
            </a:extLst>
          </p:cNvPr>
          <p:cNvSpPr>
            <a:spLocks noGrp="1"/>
          </p:cNvSpPr>
          <p:nvPr>
            <p:ph type="title"/>
          </p:nvPr>
        </p:nvSpPr>
        <p:spPr>
          <a:xfrm>
            <a:off x="630936" y="137160"/>
            <a:ext cx="7886700" cy="1325880"/>
          </a:xfrm>
        </p:spPr>
        <p:txBody>
          <a:bodyPr anchor="t" anchorCtr="0">
            <a:noAutofit/>
          </a:bodyPr>
          <a:lstStyle>
            <a:lvl1pPr>
              <a:defRPr sz="3200" b="1">
                <a:solidFill>
                  <a:srgbClr val="00197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2177CCC-AEEE-A644-B096-A1FDA66081EA}"/>
              </a:ext>
            </a:extLst>
          </p:cNvPr>
          <p:cNvSpPr>
            <a:spLocks noGrp="1"/>
          </p:cNvSpPr>
          <p:nvPr>
            <p:ph type="pic" sz="quarter" idx="13" hasCustomPrompt="1"/>
          </p:nvPr>
        </p:nvSpPr>
        <p:spPr>
          <a:xfrm>
            <a:off x="628650" y="1497013"/>
            <a:ext cx="3476945" cy="3473886"/>
          </a:xfrm>
        </p:spPr>
        <p:txBody>
          <a:bodyPr/>
          <a:lstStyle>
            <a:lvl1pPr>
              <a:buClr>
                <a:srgbClr val="21607C"/>
              </a:buClr>
              <a:defRPr/>
            </a:lvl1pPr>
          </a:lstStyle>
          <a:p>
            <a:r>
              <a:rPr lang="en-US" dirty="0"/>
              <a:t>Add Picture</a:t>
            </a:r>
          </a:p>
        </p:txBody>
      </p:sp>
      <p:sp>
        <p:nvSpPr>
          <p:cNvPr id="12" name="Text Placeholder 11">
            <a:extLst>
              <a:ext uri="{FF2B5EF4-FFF2-40B4-BE49-F238E27FC236}">
                <a16:creationId xmlns:a16="http://schemas.microsoft.com/office/drawing/2014/main" id="{03270B7C-8712-F44D-933A-60136AE7C3DE}"/>
              </a:ext>
            </a:extLst>
          </p:cNvPr>
          <p:cNvSpPr>
            <a:spLocks noGrp="1"/>
          </p:cNvSpPr>
          <p:nvPr>
            <p:ph type="body" sz="quarter" idx="15" hasCustomPrompt="1"/>
          </p:nvPr>
        </p:nvSpPr>
        <p:spPr>
          <a:xfrm>
            <a:off x="628650" y="5032376"/>
            <a:ext cx="3476625" cy="269918"/>
          </a:xfrm>
        </p:spPr>
        <p:txBody>
          <a:bodyPr/>
          <a:lstStyle>
            <a:lvl1pPr marL="0" indent="0" algn="ctr">
              <a:buNone/>
              <a:defRPr sz="1400" b="1"/>
            </a:lvl1pPr>
          </a:lstStyle>
          <a:p>
            <a:pPr lvl="0"/>
            <a:r>
              <a:rPr lang="en-US" dirty="0"/>
              <a:t>Caption Text</a:t>
            </a:r>
          </a:p>
        </p:txBody>
      </p:sp>
      <p:sp>
        <p:nvSpPr>
          <p:cNvPr id="10" name="Picture Placeholder 9">
            <a:extLst>
              <a:ext uri="{FF2B5EF4-FFF2-40B4-BE49-F238E27FC236}">
                <a16:creationId xmlns:a16="http://schemas.microsoft.com/office/drawing/2014/main" id="{B4136A40-9784-4F48-8181-576A71221000}"/>
              </a:ext>
            </a:extLst>
          </p:cNvPr>
          <p:cNvSpPr>
            <a:spLocks noGrp="1"/>
          </p:cNvSpPr>
          <p:nvPr>
            <p:ph type="pic" sz="quarter" idx="14" hasCustomPrompt="1"/>
          </p:nvPr>
        </p:nvSpPr>
        <p:spPr>
          <a:xfrm>
            <a:off x="5038406" y="1497012"/>
            <a:ext cx="3478531" cy="3473885"/>
          </a:xfrm>
        </p:spPr>
        <p:txBody>
          <a:bodyPr/>
          <a:lstStyle>
            <a:lvl1pPr>
              <a:buClr>
                <a:srgbClr val="21607C"/>
              </a:buClr>
              <a:defRPr/>
            </a:lvl1pPr>
          </a:lstStyle>
          <a:p>
            <a:r>
              <a:rPr lang="en-US" dirty="0"/>
              <a:t>Add Picture</a:t>
            </a:r>
          </a:p>
        </p:txBody>
      </p:sp>
      <p:sp>
        <p:nvSpPr>
          <p:cNvPr id="14" name="Text Placeholder 13">
            <a:extLst>
              <a:ext uri="{FF2B5EF4-FFF2-40B4-BE49-F238E27FC236}">
                <a16:creationId xmlns:a16="http://schemas.microsoft.com/office/drawing/2014/main" id="{2E1D8AD5-19E8-A147-AC91-D9E1565F27D6}"/>
              </a:ext>
            </a:extLst>
          </p:cNvPr>
          <p:cNvSpPr>
            <a:spLocks noGrp="1"/>
          </p:cNvSpPr>
          <p:nvPr>
            <p:ph type="body" sz="quarter" idx="16" hasCustomPrompt="1"/>
          </p:nvPr>
        </p:nvSpPr>
        <p:spPr>
          <a:xfrm>
            <a:off x="5038725" y="5032376"/>
            <a:ext cx="3478213" cy="269918"/>
          </a:xfrm>
        </p:spPr>
        <p:txBody>
          <a:bodyPr/>
          <a:lstStyle>
            <a:lvl1pPr marL="0" indent="0" algn="ctr">
              <a:buNone/>
              <a:defRPr lang="en-US" sz="1400" b="1" kern="1200" dirty="0">
                <a:solidFill>
                  <a:schemeClr val="tx1"/>
                </a:solidFill>
                <a:latin typeface="+mn-lt"/>
                <a:ea typeface="+mn-ea"/>
                <a:cs typeface="+mn-cs"/>
              </a:defRPr>
            </a:lvl1pPr>
          </a:lstStyle>
          <a:p>
            <a:pPr lvl="0"/>
            <a:r>
              <a:rPr lang="en-US" dirty="0"/>
              <a:t>Caption Text</a:t>
            </a:r>
          </a:p>
        </p:txBody>
      </p:sp>
      <p:pic>
        <p:nvPicPr>
          <p:cNvPr id="5" name="Content Placeholder 3">
            <a:extLst>
              <a:ext uri="{FF2B5EF4-FFF2-40B4-BE49-F238E27FC236}">
                <a16:creationId xmlns:a16="http://schemas.microsoft.com/office/drawing/2014/main" id="{D2DF02EA-9F63-0544-BF97-596BF3AD0897}"/>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7" name="Picture 6">
            <a:extLst>
              <a:ext uri="{FF2B5EF4-FFF2-40B4-BE49-F238E27FC236}">
                <a16:creationId xmlns:a16="http://schemas.microsoft.com/office/drawing/2014/main" id="{D441CF32-87C0-8F41-A335-DBDD5874C8A4}"/>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57004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137160"/>
            <a:ext cx="7886700" cy="1197863"/>
          </a:xfrm>
        </p:spPr>
        <p:txBody>
          <a:bodyPr anchor="t" anchorCtr="0">
            <a:noAutofit/>
          </a:bodyPr>
          <a:lstStyle>
            <a:lvl1pPr>
              <a:defRPr sz="3200" b="1">
                <a:solidFill>
                  <a:srgbClr val="001970"/>
                </a:solidFill>
              </a:defRPr>
            </a:lvl1pPr>
          </a:lstStyle>
          <a:p>
            <a:r>
              <a:rPr lang="en-US" dirty="0"/>
              <a:t>Click to edit Master title style</a:t>
            </a:r>
          </a:p>
        </p:txBody>
      </p:sp>
      <p:sp>
        <p:nvSpPr>
          <p:cNvPr id="9" name="Text Placeholder 8">
            <a:extLst>
              <a:ext uri="{FF2B5EF4-FFF2-40B4-BE49-F238E27FC236}">
                <a16:creationId xmlns:a16="http://schemas.microsoft.com/office/drawing/2014/main" id="{E92E4E52-0B80-CD4C-8128-FD457DA36A5F}"/>
              </a:ext>
            </a:extLst>
          </p:cNvPr>
          <p:cNvSpPr>
            <a:spLocks noGrp="1"/>
          </p:cNvSpPr>
          <p:nvPr>
            <p:ph type="body" sz="quarter" idx="14" hasCustomPrompt="1"/>
          </p:nvPr>
        </p:nvSpPr>
        <p:spPr>
          <a:xfrm>
            <a:off x="628650" y="1408176"/>
            <a:ext cx="7888288" cy="339725"/>
          </a:xfrm>
        </p:spPr>
        <p:txBody>
          <a:bodyPr/>
          <a:lstStyle>
            <a:lvl1pPr marL="0" indent="0">
              <a:buNone/>
              <a:defRPr sz="1800" b="1"/>
            </a:lvl1pPr>
          </a:lstStyle>
          <a:p>
            <a:pPr lvl="0"/>
            <a:r>
              <a:rPr lang="en-US" dirty="0"/>
              <a:t>Add Text</a:t>
            </a:r>
          </a:p>
        </p:txBody>
      </p:sp>
      <p:sp>
        <p:nvSpPr>
          <p:cNvPr id="4" name="Picture Placeholder 3">
            <a:extLst>
              <a:ext uri="{FF2B5EF4-FFF2-40B4-BE49-F238E27FC236}">
                <a16:creationId xmlns:a16="http://schemas.microsoft.com/office/drawing/2014/main" id="{67EFC652-B9EF-FC49-950F-D084B44F5604}"/>
              </a:ext>
            </a:extLst>
          </p:cNvPr>
          <p:cNvSpPr>
            <a:spLocks noGrp="1"/>
          </p:cNvSpPr>
          <p:nvPr>
            <p:ph type="pic" sz="quarter" idx="13" hasCustomPrompt="1"/>
          </p:nvPr>
        </p:nvSpPr>
        <p:spPr>
          <a:xfrm>
            <a:off x="628650" y="1821054"/>
            <a:ext cx="7888288" cy="3781948"/>
          </a:xfrm>
        </p:spPr>
        <p:txBody>
          <a:bodyPr/>
          <a:lstStyle>
            <a:lvl1pPr>
              <a:buClr>
                <a:srgbClr val="21607C"/>
              </a:buClr>
              <a:defRPr/>
            </a:lvl1pPr>
          </a:lstStyle>
          <a:p>
            <a:r>
              <a:rPr lang="en-US" dirty="0"/>
              <a:t>Add Picture</a:t>
            </a:r>
          </a:p>
        </p:txBody>
      </p:sp>
      <p:sp>
        <p:nvSpPr>
          <p:cNvPr id="11" name="Text Placeholder 10">
            <a:extLst>
              <a:ext uri="{FF2B5EF4-FFF2-40B4-BE49-F238E27FC236}">
                <a16:creationId xmlns:a16="http://schemas.microsoft.com/office/drawing/2014/main" id="{D5E0545B-A247-164B-BE65-215B8F5947FF}"/>
              </a:ext>
            </a:extLst>
          </p:cNvPr>
          <p:cNvSpPr>
            <a:spLocks noGrp="1"/>
          </p:cNvSpPr>
          <p:nvPr>
            <p:ph type="body" sz="quarter" idx="15" hasCustomPrompt="1"/>
          </p:nvPr>
        </p:nvSpPr>
        <p:spPr>
          <a:xfrm>
            <a:off x="628650" y="5664200"/>
            <a:ext cx="7888288" cy="350838"/>
          </a:xfrm>
        </p:spPr>
        <p:txBody>
          <a:bodyPr/>
          <a:lstStyle>
            <a:lvl1pPr marL="0" indent="0">
              <a:buNone/>
              <a:defRPr sz="1050" i="1"/>
            </a:lvl1pPr>
          </a:lstStyle>
          <a:p>
            <a:pPr lvl="0"/>
            <a:r>
              <a:rPr lang="en-US" dirty="0"/>
              <a:t>Source/Footnote text</a:t>
            </a:r>
          </a:p>
        </p:txBody>
      </p:sp>
      <p:pic>
        <p:nvPicPr>
          <p:cNvPr id="5" name="Content Placeholder 3">
            <a:extLst>
              <a:ext uri="{FF2B5EF4-FFF2-40B4-BE49-F238E27FC236}">
                <a16:creationId xmlns:a16="http://schemas.microsoft.com/office/drawing/2014/main" id="{D2DF02EA-9F63-0544-BF97-596BF3AD0897}"/>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7" name="Picture 6">
            <a:extLst>
              <a:ext uri="{FF2B5EF4-FFF2-40B4-BE49-F238E27FC236}">
                <a16:creationId xmlns:a16="http://schemas.microsoft.com/office/drawing/2014/main" id="{D441CF32-87C0-8F41-A335-DBDD5874C8A4}"/>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259432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936" y="790222"/>
            <a:ext cx="7886700" cy="544801"/>
          </a:xfrm>
        </p:spPr>
        <p:txBody>
          <a:bodyPr anchor="t" anchorCtr="0">
            <a:noAutofit/>
          </a:bodyPr>
          <a:lstStyle>
            <a:lvl1pPr>
              <a:defRPr sz="1400" b="1">
                <a:solidFill>
                  <a:srgbClr val="001970"/>
                </a:solidFill>
              </a:defRPr>
            </a:lvl1pPr>
          </a:lstStyle>
          <a:p>
            <a:r>
              <a:rPr lang="en-US" dirty="0"/>
              <a:t>Click to edit Master title style</a:t>
            </a:r>
          </a:p>
        </p:txBody>
      </p:sp>
      <p:sp>
        <p:nvSpPr>
          <p:cNvPr id="6" name="Text Placeholder 5"/>
          <p:cNvSpPr>
            <a:spLocks noGrp="1"/>
          </p:cNvSpPr>
          <p:nvPr>
            <p:ph type="body" sz="quarter" idx="16" hasCustomPrompt="1"/>
          </p:nvPr>
        </p:nvSpPr>
        <p:spPr>
          <a:xfrm>
            <a:off x="630238" y="1346961"/>
            <a:ext cx="7886700" cy="2152650"/>
          </a:xfrm>
        </p:spPr>
        <p:txBody>
          <a:bodyPr/>
          <a:lstStyle>
            <a:lvl1pPr marL="0" indent="0">
              <a:buNone/>
              <a:defRPr sz="1800" i="1"/>
            </a:lvl1pPr>
          </a:lstStyle>
          <a:p>
            <a:pPr lvl="0"/>
            <a:r>
              <a:rPr lang="en-US"/>
              <a:t>Quote text</a:t>
            </a:r>
          </a:p>
        </p:txBody>
      </p:sp>
      <p:pic>
        <p:nvPicPr>
          <p:cNvPr id="5" name="Content Placeholder 3">
            <a:extLst>
              <a:ext uri="{FF2B5EF4-FFF2-40B4-BE49-F238E27FC236}">
                <a16:creationId xmlns:a16="http://schemas.microsoft.com/office/drawing/2014/main" id="{D2DF02EA-9F63-0544-BF97-596BF3AD0897}"/>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7" name="Picture 6">
            <a:extLst>
              <a:ext uri="{FF2B5EF4-FFF2-40B4-BE49-F238E27FC236}">
                <a16:creationId xmlns:a16="http://schemas.microsoft.com/office/drawing/2014/main" id="{D441CF32-87C0-8F41-A335-DBDD5874C8A4}"/>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8" name="Slide Number Placeholder 5">
            <a:extLst>
              <a:ext uri="{FF2B5EF4-FFF2-40B4-BE49-F238E27FC236}">
                <a16:creationId xmlns:a16="http://schemas.microsoft.com/office/drawing/2014/main" id="{6174D20D-78C3-B54D-815C-E00045E74115}"/>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88707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137160"/>
            <a:ext cx="7886700" cy="1198501"/>
          </a:xfrm>
        </p:spPr>
        <p:txBody>
          <a:bodyPr anchor="t" anchorCtr="0">
            <a:noAutofit/>
          </a:bodyPr>
          <a:lstStyle>
            <a:lvl1pPr>
              <a:defRPr sz="3200" b="1">
                <a:solidFill>
                  <a:srgbClr val="001970"/>
                </a:solidFill>
              </a:defRPr>
            </a:lvl1pPr>
          </a:lstStyle>
          <a:p>
            <a:r>
              <a:rPr lang="en-US" dirty="0"/>
              <a:t>Click to edit Master title style</a:t>
            </a:r>
          </a:p>
        </p:txBody>
      </p:sp>
      <p:sp>
        <p:nvSpPr>
          <p:cNvPr id="5" name="Content Placeholder 2"/>
          <p:cNvSpPr>
            <a:spLocks noGrp="1"/>
          </p:cNvSpPr>
          <p:nvPr>
            <p:ph sz="half" idx="1"/>
          </p:nvPr>
        </p:nvSpPr>
        <p:spPr>
          <a:xfrm>
            <a:off x="628650" y="1463041"/>
            <a:ext cx="5017310"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hasCustomPrompt="1"/>
          </p:nvPr>
        </p:nvSpPr>
        <p:spPr>
          <a:xfrm>
            <a:off x="5811656" y="1461915"/>
            <a:ext cx="2703693" cy="4553712"/>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200"/>
            </a:lvl4pPr>
            <a:lvl5pPr>
              <a:lnSpc>
                <a:spcPct val="100000"/>
              </a:lnSpc>
              <a:spcBef>
                <a:spcPts val="1000"/>
              </a:spcBef>
              <a:spcAft>
                <a:spcPts val="1000"/>
              </a:spcAft>
              <a:buClr>
                <a:srgbClr val="21607C"/>
              </a:buClr>
              <a:defRPr sz="12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3">
            <a:extLst>
              <a:ext uri="{FF2B5EF4-FFF2-40B4-BE49-F238E27FC236}">
                <a16:creationId xmlns:a16="http://schemas.microsoft.com/office/drawing/2014/main" id="{0F7526F5-3D9F-0447-9EFA-B5C3B84B3C21}"/>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3" name="Picture 2">
            <a:extLst>
              <a:ext uri="{FF2B5EF4-FFF2-40B4-BE49-F238E27FC236}">
                <a16:creationId xmlns:a16="http://schemas.microsoft.com/office/drawing/2014/main" id="{B1998B79-7127-9B49-831C-86C7E31E5E4F}"/>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9" name="Slide Number Placeholder 5">
            <a:extLst>
              <a:ext uri="{FF2B5EF4-FFF2-40B4-BE49-F238E27FC236}">
                <a16:creationId xmlns:a16="http://schemas.microsoft.com/office/drawing/2014/main" id="{504D21D9-DA18-BC4B-A0DA-F544787D885B}"/>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14055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A0684CC-1456-324B-906D-3F8BA1CBA1F8}"/>
              </a:ext>
            </a:extLst>
          </p:cNvPr>
          <p:cNvSpPr>
            <a:spLocks noGrp="1"/>
          </p:cNvSpPr>
          <p:nvPr>
            <p:ph type="title"/>
          </p:nvPr>
        </p:nvSpPr>
        <p:spPr>
          <a:xfrm>
            <a:off x="628650" y="137160"/>
            <a:ext cx="7886700" cy="1032454"/>
          </a:xfrm>
        </p:spPr>
        <p:txBody>
          <a:bodyPr anchor="t" anchorCtr="0">
            <a:noAutofit/>
          </a:bodyPr>
          <a:lstStyle>
            <a:lvl1pPr>
              <a:defRPr sz="3200" b="1">
                <a:solidFill>
                  <a:srgbClr val="001970"/>
                </a:solidFill>
              </a:defRPr>
            </a:lvl1pPr>
          </a:lstStyle>
          <a:p>
            <a:r>
              <a:rPr lang="en-US" dirty="0"/>
              <a:t>Click to edit Master title style</a:t>
            </a:r>
          </a:p>
        </p:txBody>
      </p:sp>
      <p:sp>
        <p:nvSpPr>
          <p:cNvPr id="11" name="Text Placeholder 2">
            <a:extLst>
              <a:ext uri="{FF2B5EF4-FFF2-40B4-BE49-F238E27FC236}">
                <a16:creationId xmlns:a16="http://schemas.microsoft.com/office/drawing/2014/main" id="{53435592-AB79-174F-82F8-951400A59B47}"/>
              </a:ext>
            </a:extLst>
          </p:cNvPr>
          <p:cNvSpPr>
            <a:spLocks noGrp="1"/>
          </p:cNvSpPr>
          <p:nvPr>
            <p:ph type="body" idx="13" hasCustomPrompt="1"/>
          </p:nvPr>
        </p:nvSpPr>
        <p:spPr>
          <a:xfrm>
            <a:off x="628651" y="1171196"/>
            <a:ext cx="3886200" cy="51478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Content Placeholder 2"/>
          <p:cNvSpPr>
            <a:spLocks noGrp="1"/>
          </p:cNvSpPr>
          <p:nvPr>
            <p:ph sz="half" idx="1"/>
          </p:nvPr>
        </p:nvSpPr>
        <p:spPr>
          <a:xfrm>
            <a:off x="628650" y="1696248"/>
            <a:ext cx="3886200" cy="4320903"/>
          </a:xfrm>
        </p:spPr>
        <p:txBody>
          <a:bodyPr>
            <a:noAutofit/>
          </a:bodyPr>
          <a:lstStyle>
            <a:lvl1pPr>
              <a:lnSpc>
                <a:spcPct val="100000"/>
              </a:lnSpc>
              <a:spcBef>
                <a:spcPts val="1000"/>
              </a:spcBef>
              <a:spcAft>
                <a:spcPts val="1000"/>
              </a:spcAft>
              <a:buClr>
                <a:srgbClr val="21607C"/>
              </a:buClr>
              <a:defRPr sz="2200"/>
            </a:lvl1pPr>
            <a:lvl2pPr>
              <a:lnSpc>
                <a:spcPct val="100000"/>
              </a:lnSpc>
              <a:spcBef>
                <a:spcPts val="1000"/>
              </a:spcBef>
              <a:spcAft>
                <a:spcPts val="1000"/>
              </a:spcAft>
              <a:buClr>
                <a:srgbClr val="21607C"/>
              </a:buClr>
              <a:defRPr sz="1600"/>
            </a:lvl2pPr>
            <a:lvl3pPr>
              <a:lnSpc>
                <a:spcPct val="100000"/>
              </a:lnSpc>
              <a:spcBef>
                <a:spcPts val="1000"/>
              </a:spcBef>
              <a:spcAft>
                <a:spcPts val="1000"/>
              </a:spcAft>
              <a:buClr>
                <a:srgbClr val="21607C"/>
              </a:buClr>
              <a:defRPr sz="1400"/>
            </a:lvl3pPr>
            <a:lvl4pPr>
              <a:lnSpc>
                <a:spcPct val="100000"/>
              </a:lnSpc>
              <a:spcBef>
                <a:spcPts val="1000"/>
              </a:spcBef>
              <a:spcAft>
                <a:spcPts val="1000"/>
              </a:spcAft>
              <a:buClr>
                <a:srgbClr val="21607C"/>
              </a:buClr>
              <a:defRPr sz="1400"/>
            </a:lvl4pPr>
            <a:lvl5pPr>
              <a:lnSpc>
                <a:spcPct val="100000"/>
              </a:lnSpc>
              <a:spcBef>
                <a:spcPts val="1000"/>
              </a:spcBef>
              <a:spcAft>
                <a:spcPts val="1000"/>
              </a:spcAft>
              <a:buClr>
                <a:srgbClr val="21607C"/>
              </a:buCl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91F0CCA0-F70B-2C4F-87CA-C6473D256265}"/>
              </a:ext>
            </a:extLst>
          </p:cNvPr>
          <p:cNvSpPr>
            <a:spLocks noGrp="1"/>
          </p:cNvSpPr>
          <p:nvPr>
            <p:ph type="body" sz="quarter" idx="3" hasCustomPrompt="1"/>
          </p:nvPr>
        </p:nvSpPr>
        <p:spPr>
          <a:xfrm>
            <a:off x="4629151" y="1171194"/>
            <a:ext cx="3886199" cy="523028"/>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3"/>
          <p:cNvSpPr>
            <a:spLocks noGrp="1"/>
          </p:cNvSpPr>
          <p:nvPr>
            <p:ph sz="half" idx="2" hasCustomPrompt="1"/>
          </p:nvPr>
        </p:nvSpPr>
        <p:spPr>
          <a:xfrm>
            <a:off x="4629150" y="1695121"/>
            <a:ext cx="3886200" cy="4320903"/>
          </a:xfrm>
        </p:spPr>
        <p:txBody>
          <a:bodyPr>
            <a:noAutofit/>
          </a:bodyPr>
          <a:lstStyle>
            <a:lvl1pPr marL="342900" indent="-342900">
              <a:lnSpc>
                <a:spcPct val="100000"/>
              </a:lnSpc>
              <a:spcBef>
                <a:spcPts val="1000"/>
              </a:spcBef>
              <a:spcAft>
                <a:spcPts val="1000"/>
              </a:spcAft>
              <a:buClr>
                <a:srgbClr val="21607C"/>
              </a:buClr>
              <a:buFont typeface="+mj-lt"/>
              <a:buAutoNum type="arabicPeriod"/>
              <a:defRPr sz="2200"/>
            </a:lvl1pPr>
            <a:lvl2pPr marL="800100" indent="-342900">
              <a:lnSpc>
                <a:spcPct val="100000"/>
              </a:lnSpc>
              <a:spcBef>
                <a:spcPts val="1000"/>
              </a:spcBef>
              <a:spcAft>
                <a:spcPts val="1000"/>
              </a:spcAft>
              <a:buClr>
                <a:srgbClr val="21607C"/>
              </a:buClr>
              <a:buFont typeface="+mj-lt"/>
              <a:buAutoNum type="arabicPeriod"/>
              <a:defRPr sz="1600"/>
            </a:lvl2pPr>
            <a:lvl3pPr marL="1257300" indent="-342900">
              <a:lnSpc>
                <a:spcPct val="100000"/>
              </a:lnSpc>
              <a:spcBef>
                <a:spcPts val="1000"/>
              </a:spcBef>
              <a:spcAft>
                <a:spcPts val="1000"/>
              </a:spcAft>
              <a:buClr>
                <a:srgbClr val="21607C"/>
              </a:buClr>
              <a:buFont typeface="+mj-lt"/>
              <a:buAutoNum type="arabicPeriod"/>
              <a:defRPr sz="1400"/>
            </a:lvl3pPr>
            <a:lvl4pPr>
              <a:lnSpc>
                <a:spcPct val="100000"/>
              </a:lnSpc>
              <a:spcBef>
                <a:spcPts val="1000"/>
              </a:spcBef>
              <a:spcAft>
                <a:spcPts val="1000"/>
              </a:spcAft>
              <a:buClr>
                <a:srgbClr val="21607C"/>
              </a:buClr>
              <a:buFont typeface="+mj-lt"/>
              <a:buAutoNum type="arabicPeriod"/>
              <a:defRPr sz="1200"/>
            </a:lvl4pPr>
            <a:lvl5pPr>
              <a:lnSpc>
                <a:spcPct val="100000"/>
              </a:lnSpc>
              <a:spcBef>
                <a:spcPts val="1000"/>
              </a:spcBef>
              <a:spcAft>
                <a:spcPts val="1000"/>
              </a:spcAft>
              <a:buClr>
                <a:srgbClr val="21607C"/>
              </a:buClr>
              <a:buFont typeface="+mj-lt"/>
              <a:buAutoNum type="arabicPeriod"/>
              <a:defRPr sz="1200"/>
            </a:lvl5pPr>
          </a:lstStyle>
          <a:p>
            <a:pPr lvl="0"/>
            <a:r>
              <a:rPr lang="en-US" dirty="0"/>
              <a:t>Add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3">
            <a:extLst>
              <a:ext uri="{FF2B5EF4-FFF2-40B4-BE49-F238E27FC236}">
                <a16:creationId xmlns:a16="http://schemas.microsoft.com/office/drawing/2014/main" id="{0F7526F5-3D9F-0447-9EFA-B5C3B84B3C21}"/>
              </a:ext>
              <a:ext uri="{C183D7F6-B498-43B3-948B-1728B52AA6E4}">
                <adec:decorative xmlns:adec="http://schemas.microsoft.com/office/drawing/2017/decorative" val="1"/>
              </a:ext>
            </a:extLst>
          </p:cNvPr>
          <p:cNvPicPr>
            <a:picLocks noChangeAspect="1"/>
          </p:cNvPicPr>
          <p:nvPr userDrawn="1"/>
        </p:nvPicPr>
        <p:blipFill rotWithShape="1">
          <a:blip r:embed="rId2"/>
          <a:srcRect t="1" b="22973"/>
          <a:stretch/>
        </p:blipFill>
        <p:spPr>
          <a:xfrm>
            <a:off x="0" y="6153671"/>
            <a:ext cx="9144000" cy="704326"/>
          </a:xfrm>
          <a:prstGeom prst="rect">
            <a:avLst/>
          </a:prstGeom>
        </p:spPr>
      </p:pic>
      <p:pic>
        <p:nvPicPr>
          <p:cNvPr id="3" name="Picture 2">
            <a:extLst>
              <a:ext uri="{FF2B5EF4-FFF2-40B4-BE49-F238E27FC236}">
                <a16:creationId xmlns:a16="http://schemas.microsoft.com/office/drawing/2014/main" id="{B1998B79-7127-9B49-831C-86C7E31E5E4F}"/>
              </a:ext>
              <a:ext uri="{C183D7F6-B498-43B3-948B-1728B52AA6E4}">
                <adec:decorative xmlns:adec="http://schemas.microsoft.com/office/drawing/2017/decorative" val="1"/>
              </a:ext>
            </a:extLst>
          </p:cNvPr>
          <p:cNvPicPr>
            <a:picLocks noChangeAspect="1"/>
          </p:cNvPicPr>
          <p:nvPr userDrawn="1"/>
        </p:nvPicPr>
        <p:blipFill rotWithShape="1">
          <a:blip r:embed="rId3"/>
          <a:srcRect l="44934" t="25164" r="44737" b="59956"/>
          <a:stretch/>
        </p:blipFill>
        <p:spPr>
          <a:xfrm>
            <a:off x="8369128" y="6151875"/>
            <a:ext cx="645109" cy="696983"/>
          </a:xfrm>
          <a:prstGeom prst="rect">
            <a:avLst/>
          </a:prstGeom>
        </p:spPr>
      </p:pic>
      <p:sp>
        <p:nvSpPr>
          <p:cNvPr id="9" name="Slide Number Placeholder 5">
            <a:extLst>
              <a:ext uri="{FF2B5EF4-FFF2-40B4-BE49-F238E27FC236}">
                <a16:creationId xmlns:a16="http://schemas.microsoft.com/office/drawing/2014/main" id="{504D21D9-DA18-BC4B-A0DA-F544787D885B}"/>
              </a:ext>
            </a:extLst>
          </p:cNvPr>
          <p:cNvSpPr>
            <a:spLocks noGrp="1"/>
          </p:cNvSpPr>
          <p:nvPr>
            <p:ph type="sldNum" sz="quarter" idx="12"/>
          </p:nvPr>
        </p:nvSpPr>
        <p:spPr>
          <a:xfrm>
            <a:off x="628650" y="6356352"/>
            <a:ext cx="2743200" cy="365125"/>
          </a:xfrm>
          <a:prstGeom prst="rect">
            <a:avLst/>
          </a:prstGeom>
        </p:spPr>
        <p:txBody>
          <a:bodyPr/>
          <a:lstStyle>
            <a:lvl1pPr>
              <a:defRPr sz="1200" b="1">
                <a:solidFill>
                  <a:srgbClr val="17467D"/>
                </a:solidFill>
              </a:defRPr>
            </a:lvl1pPr>
          </a:lstStyle>
          <a:p>
            <a:fld id="{37DFEC7B-BA41-AE4F-A7EE-87A56D6A0A9F}" type="slidenum">
              <a:rPr lang="en-US" smtClean="0"/>
              <a:pPr/>
              <a:t>‹#›</a:t>
            </a:fld>
            <a:endParaRPr lang="en-US" dirty="0"/>
          </a:p>
        </p:txBody>
      </p:sp>
    </p:spTree>
    <p:extLst>
      <p:ext uri="{BB962C8B-B14F-4D97-AF65-F5344CB8AC3E}">
        <p14:creationId xmlns:p14="http://schemas.microsoft.com/office/powerpoint/2010/main" val="393956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866437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2" r:id="rId3"/>
    <p:sldLayoutId id="2147483681" r:id="rId4"/>
    <p:sldLayoutId id="2147483680" r:id="rId5"/>
    <p:sldLayoutId id="2147483678" r:id="rId6"/>
    <p:sldLayoutId id="2147483683" r:id="rId7"/>
    <p:sldLayoutId id="2147483675" r:id="rId8"/>
    <p:sldLayoutId id="2147483677" r:id="rId9"/>
    <p:sldLayoutId id="2147483674" r:id="rId10"/>
  </p:sldLayoutIdLst>
  <p:hf hdr="0" ftr="0" dt="0"/>
  <p:txStyles>
    <p:titleStyle>
      <a:lvl1pPr algn="l" defTabSz="914400" rtl="0" eaLnBrk="1" latinLnBrk="0" hangingPunct="1">
        <a:lnSpc>
          <a:spcPct val="90000"/>
        </a:lnSpc>
        <a:spcBef>
          <a:spcPct val="0"/>
        </a:spcBef>
        <a:buNone/>
        <a:defRPr sz="3200" b="1" kern="1200">
          <a:solidFill>
            <a:srgbClr val="001970"/>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Clr>
          <a:srgbClr val="21607C"/>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1607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1607C"/>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1607C"/>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1607C"/>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hd.nih.gov/about/org/strategicplan"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5DAAB-7BEE-4BBB-9CBD-C1CDA6AC7E09}"/>
              </a:ext>
            </a:extLst>
          </p:cNvPr>
          <p:cNvSpPr>
            <a:spLocks noGrp="1"/>
          </p:cNvSpPr>
          <p:nvPr>
            <p:ph type="title"/>
          </p:nvPr>
        </p:nvSpPr>
        <p:spPr>
          <a:xfrm>
            <a:off x="630936" y="137160"/>
            <a:ext cx="7886700" cy="1197864"/>
          </a:xfrm>
        </p:spPr>
        <p:txBody>
          <a:bodyPr/>
          <a:lstStyle/>
          <a:p>
            <a:r>
              <a:rPr lang="en-US" dirty="0"/>
              <a:t>NICHD Strategic Plan: Overview</a:t>
            </a:r>
          </a:p>
        </p:txBody>
      </p:sp>
      <p:sp>
        <p:nvSpPr>
          <p:cNvPr id="3" name="Content Placeholder 2">
            <a:extLst>
              <a:ext uri="{FF2B5EF4-FFF2-40B4-BE49-F238E27FC236}">
                <a16:creationId xmlns:a16="http://schemas.microsoft.com/office/drawing/2014/main" id="{F4C503D5-ED5F-45F8-AE2F-F7232891DB49}"/>
              </a:ext>
            </a:extLst>
          </p:cNvPr>
          <p:cNvSpPr>
            <a:spLocks noGrp="1"/>
          </p:cNvSpPr>
          <p:nvPr>
            <p:ph sz="half" idx="1"/>
          </p:nvPr>
        </p:nvSpPr>
        <p:spPr>
          <a:xfrm>
            <a:off x="630935" y="1133734"/>
            <a:ext cx="5199321" cy="4755437"/>
          </a:xfrm>
        </p:spPr>
        <p:txBody>
          <a:bodyPr/>
          <a:lstStyle/>
          <a:p>
            <a:pPr>
              <a:spcAft>
                <a:spcPts val="500"/>
              </a:spcAft>
            </a:pPr>
            <a:r>
              <a:rPr lang="en-US" sz="1700" dirty="0"/>
              <a:t>Guides NICHD’s research activities for the next 5 years</a:t>
            </a:r>
          </a:p>
          <a:p>
            <a:pPr>
              <a:spcAft>
                <a:spcPts val="500"/>
              </a:spcAft>
            </a:pPr>
            <a:r>
              <a:rPr lang="en-US" sz="1700" dirty="0"/>
              <a:t>Supports NICHD’s new mission and vision statements </a:t>
            </a:r>
          </a:p>
          <a:p>
            <a:pPr>
              <a:spcAft>
                <a:spcPts val="500"/>
              </a:spcAft>
            </a:pPr>
            <a:r>
              <a:rPr lang="en-US" sz="1700" dirty="0"/>
              <a:t>Addresses 5 broad research themes and cross-cutting topics, such as global health</a:t>
            </a:r>
          </a:p>
          <a:p>
            <a:pPr>
              <a:spcAft>
                <a:spcPts val="500"/>
              </a:spcAft>
            </a:pPr>
            <a:r>
              <a:rPr lang="en-US" sz="1700" dirty="0"/>
              <a:t>Lays out NICHD research goals and objectives as well as aspirational goals to drive future activities</a:t>
            </a:r>
          </a:p>
          <a:p>
            <a:pPr>
              <a:spcAft>
                <a:spcPts val="500"/>
              </a:spcAft>
            </a:pPr>
            <a:r>
              <a:rPr lang="en-US" sz="1700" dirty="0"/>
              <a:t>Reaffirms NICHD’s commitment to research aimed at improving the health and well-being of women, children, and people with disabilities</a:t>
            </a:r>
          </a:p>
          <a:p>
            <a:pPr>
              <a:spcAft>
                <a:spcPts val="500"/>
              </a:spcAft>
            </a:pPr>
            <a:r>
              <a:rPr lang="en-US" sz="1700" dirty="0"/>
              <a:t>Available at:  </a:t>
            </a:r>
            <a:r>
              <a:rPr lang="en-US" sz="1700" dirty="0">
                <a:hlinkClick r:id="rId3" tooltip="NICHD Strategic Plan "/>
              </a:rPr>
              <a:t>https://www.nichd.nih.gov/about/org/strategicplan</a:t>
            </a:r>
            <a:r>
              <a:rPr lang="en-US" sz="1700" dirty="0"/>
              <a:t>. </a:t>
            </a:r>
          </a:p>
        </p:txBody>
      </p:sp>
      <p:pic>
        <p:nvPicPr>
          <p:cNvPr id="7" name="Content Placeholder 6" descr="The front cover of the NICHD Strategic Plan 2020">
            <a:extLst>
              <a:ext uri="{FF2B5EF4-FFF2-40B4-BE49-F238E27FC236}">
                <a16:creationId xmlns:a16="http://schemas.microsoft.com/office/drawing/2014/main" id="{03F0AF95-9046-4E2A-A595-ED758DD73A22}"/>
              </a:ext>
            </a:extLst>
          </p:cNvPr>
          <p:cNvPicPr>
            <a:picLocks noGrp="1" noChangeAspect="1"/>
          </p:cNvPicPr>
          <p:nvPr>
            <p:ph sz="half" idx="2"/>
          </p:nvPr>
        </p:nvPicPr>
        <p:blipFill>
          <a:blip r:embed="rId4"/>
          <a:stretch>
            <a:fillRect/>
          </a:stretch>
        </p:blipFill>
        <p:spPr>
          <a:xfrm>
            <a:off x="5999542" y="1262366"/>
            <a:ext cx="2974129" cy="3847516"/>
          </a:xfrm>
          <a:ln>
            <a:solidFill>
              <a:schemeClr val="tx1"/>
            </a:solidFill>
          </a:ln>
        </p:spPr>
      </p:pic>
    </p:spTree>
    <p:extLst>
      <p:ext uri="{BB962C8B-B14F-4D97-AF65-F5344CB8AC3E}">
        <p14:creationId xmlns:p14="http://schemas.microsoft.com/office/powerpoint/2010/main" val="205117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D4E96-C502-4DEA-8FC5-3349AC813E08}"/>
              </a:ext>
            </a:extLst>
          </p:cNvPr>
          <p:cNvSpPr>
            <a:spLocks noGrp="1"/>
          </p:cNvSpPr>
          <p:nvPr>
            <p:ph type="title"/>
          </p:nvPr>
        </p:nvSpPr>
        <p:spPr/>
        <p:txBody>
          <a:bodyPr/>
          <a:lstStyle/>
          <a:p>
            <a:r>
              <a:rPr lang="en-US" dirty="0"/>
              <a:t>NICHD Strategic Plan: </a:t>
            </a:r>
            <a:br>
              <a:rPr lang="en-US" dirty="0"/>
            </a:br>
            <a:r>
              <a:rPr lang="en-US" dirty="0"/>
              <a:t>Revised Mission and Vision Statements </a:t>
            </a:r>
          </a:p>
        </p:txBody>
      </p:sp>
      <p:sp>
        <p:nvSpPr>
          <p:cNvPr id="3" name="Content Placeholder 2">
            <a:extLst>
              <a:ext uri="{FF2B5EF4-FFF2-40B4-BE49-F238E27FC236}">
                <a16:creationId xmlns:a16="http://schemas.microsoft.com/office/drawing/2014/main" id="{175F18D8-C40C-4B75-A2A1-5D7FFC79F6C3}"/>
              </a:ext>
            </a:extLst>
          </p:cNvPr>
          <p:cNvSpPr>
            <a:spLocks noGrp="1"/>
          </p:cNvSpPr>
          <p:nvPr>
            <p:ph sz="half" idx="1"/>
          </p:nvPr>
        </p:nvSpPr>
        <p:spPr>
          <a:xfrm>
            <a:off x="628652" y="1463040"/>
            <a:ext cx="4550116" cy="4553406"/>
          </a:xfrm>
        </p:spPr>
        <p:txBody>
          <a:bodyPr/>
          <a:lstStyle/>
          <a:p>
            <a:r>
              <a:rPr lang="en-US" b="1" dirty="0"/>
              <a:t>Mission</a:t>
            </a:r>
            <a:r>
              <a:rPr lang="en-US" dirty="0"/>
              <a:t>: NICHD leads research and training to understand human development, improve reproductive health, enhance the lives of children and adolescents, and optimize abilities for all.</a:t>
            </a:r>
          </a:p>
          <a:p>
            <a:r>
              <a:rPr lang="en-US" b="1" dirty="0"/>
              <a:t>Vision: </a:t>
            </a:r>
            <a:r>
              <a:rPr lang="en-US" dirty="0"/>
              <a:t>Healthy pregnancies. Healthy children. Healthy and optimal lives.</a:t>
            </a:r>
          </a:p>
          <a:p>
            <a:endParaRPr lang="en-US" dirty="0"/>
          </a:p>
        </p:txBody>
      </p:sp>
      <p:pic>
        <p:nvPicPr>
          <p:cNvPr id="15" name="Picture 14" descr="A healthcare provider smiles at a man in physical therapy. ">
            <a:extLst>
              <a:ext uri="{FF2B5EF4-FFF2-40B4-BE49-F238E27FC236}">
                <a16:creationId xmlns:a16="http://schemas.microsoft.com/office/drawing/2014/main" id="{3290FCD4-B7B4-41CA-928C-AD79696966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6685252" y="3300384"/>
            <a:ext cx="2171473" cy="1726818"/>
          </a:xfrm>
          <a:prstGeom prst="rect">
            <a:avLst/>
          </a:prstGeom>
        </p:spPr>
      </p:pic>
      <p:pic>
        <p:nvPicPr>
          <p:cNvPr id="16" name="Picture 15" descr="A pregnant woman and a man smile at each other. ">
            <a:extLst>
              <a:ext uri="{FF2B5EF4-FFF2-40B4-BE49-F238E27FC236}">
                <a16:creationId xmlns:a16="http://schemas.microsoft.com/office/drawing/2014/main" id="{C404F299-F70F-4BCA-BD01-7F2A810B6B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21330" y="1598202"/>
            <a:ext cx="1714947" cy="1702182"/>
          </a:xfrm>
          <a:prstGeom prst="rect">
            <a:avLst/>
          </a:prstGeom>
        </p:spPr>
      </p:pic>
      <p:pic>
        <p:nvPicPr>
          <p:cNvPr id="17" name="Picture 16" descr="Three teenage girls look at a cell phone. ">
            <a:extLst>
              <a:ext uri="{FF2B5EF4-FFF2-40B4-BE49-F238E27FC236}">
                <a16:creationId xmlns:a16="http://schemas.microsoft.com/office/drawing/2014/main" id="{423BDCBB-DD95-408C-B0D7-9C50596F5AF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78768" y="2314995"/>
            <a:ext cx="2142562" cy="1428376"/>
          </a:xfrm>
          <a:prstGeom prst="rect">
            <a:avLst/>
          </a:prstGeom>
        </p:spPr>
      </p:pic>
    </p:spTree>
    <p:extLst>
      <p:ext uri="{BB962C8B-B14F-4D97-AF65-F5344CB8AC3E}">
        <p14:creationId xmlns:p14="http://schemas.microsoft.com/office/powerpoint/2010/main" val="333846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9795-AAA9-4A61-B84B-213BD44A53CB}"/>
              </a:ext>
            </a:extLst>
          </p:cNvPr>
          <p:cNvSpPr>
            <a:spLocks noGrp="1"/>
          </p:cNvSpPr>
          <p:nvPr>
            <p:ph type="title"/>
          </p:nvPr>
        </p:nvSpPr>
        <p:spPr>
          <a:xfrm>
            <a:off x="628650" y="137160"/>
            <a:ext cx="7886700" cy="1197864"/>
          </a:xfrm>
        </p:spPr>
        <p:txBody>
          <a:bodyPr/>
          <a:lstStyle/>
          <a:p>
            <a:r>
              <a:rPr lang="en-US" dirty="0"/>
              <a:t>NICHD Strategic Plan: Cross-Cutting Topics  </a:t>
            </a:r>
          </a:p>
        </p:txBody>
      </p:sp>
      <p:sp>
        <p:nvSpPr>
          <p:cNvPr id="4" name="Content Placeholder 3">
            <a:extLst>
              <a:ext uri="{FF2B5EF4-FFF2-40B4-BE49-F238E27FC236}">
                <a16:creationId xmlns:a16="http://schemas.microsoft.com/office/drawing/2014/main" id="{13D87FA5-5BD6-4AB1-B1E3-853A1A998C5D}"/>
              </a:ext>
            </a:extLst>
          </p:cNvPr>
          <p:cNvSpPr>
            <a:spLocks noGrp="1"/>
          </p:cNvSpPr>
          <p:nvPr>
            <p:ph sz="half" idx="1"/>
          </p:nvPr>
        </p:nvSpPr>
        <p:spPr>
          <a:xfrm>
            <a:off x="628650" y="1463040"/>
            <a:ext cx="4126583" cy="4101538"/>
          </a:xfrm>
        </p:spPr>
        <p:txBody>
          <a:bodyPr/>
          <a:lstStyle/>
          <a:p>
            <a:pPr marL="0" indent="0">
              <a:buNone/>
            </a:pPr>
            <a:r>
              <a:rPr lang="en-US" sz="2400" b="1" dirty="0"/>
              <a:t>The following topics are integrated into all research themes:</a:t>
            </a:r>
            <a:r>
              <a:rPr lang="en-US" sz="2000" b="1" dirty="0"/>
              <a:t> </a:t>
            </a:r>
            <a:endParaRPr lang="en-US" b="1" dirty="0"/>
          </a:p>
          <a:p>
            <a:r>
              <a:rPr lang="en-US"/>
              <a:t>Health Disparities </a:t>
            </a:r>
            <a:endParaRPr lang="en-US" dirty="0"/>
          </a:p>
          <a:p>
            <a:r>
              <a:rPr lang="en-US" dirty="0"/>
              <a:t>Disease Prevention </a:t>
            </a:r>
          </a:p>
          <a:p>
            <a:r>
              <a:rPr lang="en-US" dirty="0"/>
              <a:t>Infectious Disease </a:t>
            </a:r>
          </a:p>
          <a:p>
            <a:r>
              <a:rPr lang="en-US" dirty="0"/>
              <a:t>Nutrition</a:t>
            </a:r>
          </a:p>
          <a:p>
            <a:r>
              <a:rPr lang="en-US" dirty="0"/>
              <a:t>Global Health</a:t>
            </a:r>
          </a:p>
          <a:p>
            <a:endParaRPr lang="en-US" dirty="0"/>
          </a:p>
        </p:txBody>
      </p:sp>
      <p:pic>
        <p:nvPicPr>
          <p:cNvPr id="9" name="Content Placeholder 8" descr="A close-up view of a 3D woven scaffold on which stem cells are grown.">
            <a:extLst>
              <a:ext uri="{FF2B5EF4-FFF2-40B4-BE49-F238E27FC236}">
                <a16:creationId xmlns:a16="http://schemas.microsoft.com/office/drawing/2014/main" id="{7FDF6171-AD3C-46F5-AB88-C859C83849F6}"/>
              </a:ext>
            </a:extLst>
          </p:cNvPr>
          <p:cNvPicPr>
            <a:picLocks noGrp="1" noChangeAspect="1"/>
          </p:cNvPicPr>
          <p:nvPr>
            <p:ph sz="half" idx="2"/>
          </p:nvPr>
        </p:nvPicPr>
        <p:blipFill>
          <a:blip r:embed="rId3"/>
          <a:srcRect/>
          <a:stretch/>
        </p:blipFill>
        <p:spPr>
          <a:xfrm>
            <a:off x="5017417" y="1490223"/>
            <a:ext cx="3405366" cy="4074355"/>
          </a:xfrm>
        </p:spPr>
      </p:pic>
      <p:sp>
        <p:nvSpPr>
          <p:cNvPr id="8" name="TextBox 7">
            <a:extLst>
              <a:ext uri="{FF2B5EF4-FFF2-40B4-BE49-F238E27FC236}">
                <a16:creationId xmlns:a16="http://schemas.microsoft.com/office/drawing/2014/main" id="{84BE81F1-BA7C-4622-ABC5-33C51791912F}"/>
              </a:ext>
            </a:extLst>
          </p:cNvPr>
          <p:cNvSpPr txBox="1"/>
          <p:nvPr/>
        </p:nvSpPr>
        <p:spPr>
          <a:xfrm>
            <a:off x="5017417" y="5511683"/>
            <a:ext cx="4126583" cy="417828"/>
          </a:xfrm>
          <a:prstGeom prst="rect">
            <a:avLst/>
          </a:prstGeom>
        </p:spPr>
        <p:txBody>
          <a:bodyPr vert="horz" wrap="square" lIns="91440" tIns="45720" rIns="91440" bIns="45720" rtlCol="0" anchor="b">
            <a:noAutofit/>
          </a:bodyPr>
          <a:lstStyle/>
          <a:p>
            <a:r>
              <a:rPr lang="en-US" sz="1400" dirty="0"/>
              <a:t>Credit: </a:t>
            </a:r>
            <a:r>
              <a:rPr lang="en-US" sz="1400" dirty="0" err="1"/>
              <a:t>Guilak</a:t>
            </a:r>
            <a:r>
              <a:rPr lang="en-US" sz="1400" dirty="0"/>
              <a:t> Lab, Washington University</a:t>
            </a:r>
          </a:p>
        </p:txBody>
      </p:sp>
    </p:spTree>
    <p:extLst>
      <p:ext uri="{BB962C8B-B14F-4D97-AF65-F5344CB8AC3E}">
        <p14:creationId xmlns:p14="http://schemas.microsoft.com/office/powerpoint/2010/main" val="1535272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15B3E-59F6-4761-8C29-57D4A3969ADC}"/>
              </a:ext>
            </a:extLst>
          </p:cNvPr>
          <p:cNvSpPr>
            <a:spLocks noGrp="1"/>
          </p:cNvSpPr>
          <p:nvPr>
            <p:ph type="title"/>
          </p:nvPr>
        </p:nvSpPr>
        <p:spPr>
          <a:xfrm>
            <a:off x="628650" y="137160"/>
            <a:ext cx="7886700" cy="1197864"/>
          </a:xfrm>
        </p:spPr>
        <p:txBody>
          <a:bodyPr/>
          <a:lstStyle/>
          <a:p>
            <a:r>
              <a:rPr lang="en-US" dirty="0"/>
              <a:t>NICHD Strategic Plan: Research Themes</a:t>
            </a:r>
          </a:p>
        </p:txBody>
      </p:sp>
      <p:sp>
        <p:nvSpPr>
          <p:cNvPr id="3" name="Content Placeholder 2">
            <a:extLst>
              <a:ext uri="{FF2B5EF4-FFF2-40B4-BE49-F238E27FC236}">
                <a16:creationId xmlns:a16="http://schemas.microsoft.com/office/drawing/2014/main" id="{0443AF07-67D6-4C46-AF1E-6311A070406B}"/>
              </a:ext>
            </a:extLst>
          </p:cNvPr>
          <p:cNvSpPr>
            <a:spLocks noGrp="1"/>
          </p:cNvSpPr>
          <p:nvPr>
            <p:ph sz="half" idx="1"/>
          </p:nvPr>
        </p:nvSpPr>
        <p:spPr>
          <a:xfrm>
            <a:off x="628651" y="1463040"/>
            <a:ext cx="4640036" cy="4312937"/>
          </a:xfrm>
        </p:spPr>
        <p:txBody>
          <a:bodyPr/>
          <a:lstStyle/>
          <a:p>
            <a:pPr>
              <a:spcAft>
                <a:spcPts val="500"/>
              </a:spcAft>
            </a:pPr>
            <a:r>
              <a:rPr lang="en-US" sz="1900"/>
              <a:t>Understanding the Molecular, Cellular, and Structural Basis of Development</a:t>
            </a:r>
          </a:p>
          <a:p>
            <a:pPr>
              <a:spcAft>
                <a:spcPts val="500"/>
              </a:spcAft>
            </a:pPr>
            <a:r>
              <a:rPr lang="en-US" sz="1900"/>
              <a:t>Promoting Gynecologic, Andrologic, and Reproductive Health</a:t>
            </a:r>
          </a:p>
          <a:p>
            <a:pPr>
              <a:spcAft>
                <a:spcPts val="500"/>
              </a:spcAft>
            </a:pPr>
            <a:r>
              <a:rPr lang="en-US" sz="1900"/>
              <a:t>Setting the Foundation for Healthy Pregnancies and Lifelong Wellness</a:t>
            </a:r>
          </a:p>
          <a:p>
            <a:pPr>
              <a:spcAft>
                <a:spcPts val="500"/>
              </a:spcAft>
            </a:pPr>
            <a:r>
              <a:rPr lang="en-US" sz="1900"/>
              <a:t>Improving Child and Adolescent Health and the Transition to Adulthood</a:t>
            </a:r>
          </a:p>
          <a:p>
            <a:pPr>
              <a:spcAft>
                <a:spcPts val="500"/>
              </a:spcAft>
            </a:pPr>
            <a:r>
              <a:rPr lang="en-US" sz="1900"/>
              <a:t>Advancing Safe and Effective Therapeutics and Devices for Pregnant and Lactating Women, Children, and People with Disabilities</a:t>
            </a:r>
          </a:p>
          <a:p>
            <a:endParaRPr lang="en-US" dirty="0"/>
          </a:p>
        </p:txBody>
      </p:sp>
      <p:pic>
        <p:nvPicPr>
          <p:cNvPr id="5" name="Content Placeholder 5" descr="A young child with Down syndrome drives a child car.  ">
            <a:extLst>
              <a:ext uri="{FF2B5EF4-FFF2-40B4-BE49-F238E27FC236}">
                <a16:creationId xmlns:a16="http://schemas.microsoft.com/office/drawing/2014/main" id="{57E4204D-23FB-4920-8653-421FB40AD602}"/>
              </a:ext>
              <a:ext uri="{C183D7F6-B498-43B3-948B-1728B52AA6E4}">
                <adec:decorative xmlns:adec="http://schemas.microsoft.com/office/drawing/2017/decorative" val="1"/>
              </a:ext>
            </a:extLst>
          </p:cNvPr>
          <p:cNvPicPr>
            <a:picLocks noChangeAspect="1"/>
          </p:cNvPicPr>
          <p:nvPr/>
        </p:nvPicPr>
        <p:blipFill rotWithShape="1">
          <a:blip r:embed="rId3"/>
          <a:stretch/>
        </p:blipFill>
        <p:spPr>
          <a:xfrm>
            <a:off x="5494637" y="1469392"/>
            <a:ext cx="1737012" cy="2579343"/>
          </a:xfrm>
          <a:prstGeom prst="rect">
            <a:avLst/>
          </a:prstGeom>
        </p:spPr>
      </p:pic>
      <p:pic>
        <p:nvPicPr>
          <p:cNvPr id="7" name="Picture 6" descr="A close view of a bioprosthetic ovary with oocytes (purple/blue) and follicles (green).   ">
            <a:extLst>
              <a:ext uri="{FF2B5EF4-FFF2-40B4-BE49-F238E27FC236}">
                <a16:creationId xmlns:a16="http://schemas.microsoft.com/office/drawing/2014/main" id="{41906C18-B58D-445A-8C26-10C948CFA032}"/>
              </a:ext>
              <a:ext uri="{C183D7F6-B498-43B3-948B-1728B52AA6E4}">
                <adec:decorative xmlns:adec="http://schemas.microsoft.com/office/drawing/2017/decorative" val="1"/>
              </a:ext>
            </a:extLst>
          </p:cNvPr>
          <p:cNvPicPr>
            <a:picLocks noChangeAspect="1"/>
          </p:cNvPicPr>
          <p:nvPr/>
        </p:nvPicPr>
        <p:blipFill rotWithShape="1">
          <a:blip r:embed="rId4"/>
          <a:srcRect l="14947" r="2922"/>
          <a:stretch/>
        </p:blipFill>
        <p:spPr>
          <a:xfrm>
            <a:off x="7216250" y="1469392"/>
            <a:ext cx="1732009" cy="2159644"/>
          </a:xfrm>
          <a:prstGeom prst="rect">
            <a:avLst/>
          </a:prstGeom>
        </p:spPr>
      </p:pic>
      <p:pic>
        <p:nvPicPr>
          <p:cNvPr id="8" name="Picture 7" descr="A pregnant woman sits on a bench with a young boy and a man. ">
            <a:extLst>
              <a:ext uri="{FF2B5EF4-FFF2-40B4-BE49-F238E27FC236}">
                <a16:creationId xmlns:a16="http://schemas.microsoft.com/office/drawing/2014/main" id="{B08C93F1-B110-485A-BA24-1CBD8941578B}"/>
              </a:ext>
              <a:ext uri="{C183D7F6-B498-43B3-948B-1728B52AA6E4}">
                <adec:decorative xmlns:adec="http://schemas.microsoft.com/office/drawing/2017/decorative" val="1"/>
              </a:ext>
            </a:extLst>
          </p:cNvPr>
          <p:cNvPicPr>
            <a:picLocks noChangeAspect="1"/>
          </p:cNvPicPr>
          <p:nvPr/>
        </p:nvPicPr>
        <p:blipFill rotWithShape="1">
          <a:blip r:embed="rId5"/>
          <a:srcRect t="6165" r="7622" b="17292"/>
          <a:stretch/>
        </p:blipFill>
        <p:spPr>
          <a:xfrm>
            <a:off x="5486400" y="3629037"/>
            <a:ext cx="3454368" cy="2153292"/>
          </a:xfrm>
          <a:prstGeom prst="rect">
            <a:avLst/>
          </a:prstGeom>
        </p:spPr>
      </p:pic>
    </p:spTree>
    <p:extLst>
      <p:ext uri="{BB962C8B-B14F-4D97-AF65-F5344CB8AC3E}">
        <p14:creationId xmlns:p14="http://schemas.microsoft.com/office/powerpoint/2010/main" val="2017961918"/>
      </p:ext>
    </p:extLst>
  </p:cSld>
  <p:clrMapOvr>
    <a:masterClrMapping/>
  </p:clrMapOvr>
</p:sld>
</file>

<file path=ppt/theme/theme1.xml><?xml version="1.0" encoding="utf-8"?>
<a:theme xmlns:a="http://schemas.openxmlformats.org/drawingml/2006/main" name="Office Theme">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954F71"/>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Autofit/>
      </a:bodyPr>
      <a:lstStyle>
        <a:defPPr algn="ctr">
          <a:defRPr sz="2000" dirty="0" smtClean="0"/>
        </a:defPPr>
      </a:lstStyle>
    </a:txDef>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B963F7C1C584141BD76CB2BB404FCB9" ma:contentTypeVersion="13" ma:contentTypeDescription="Create a new document." ma:contentTypeScope="" ma:versionID="202352809e3c297d6d59a37c2709123e">
  <xsd:schema xmlns:xsd="http://www.w3.org/2001/XMLSchema" xmlns:xs="http://www.w3.org/2001/XMLSchema" xmlns:p="http://schemas.microsoft.com/office/2006/metadata/properties" xmlns:ns3="12a93b98-ee05-49a1-95be-ce926bdba429" xmlns:ns4="826130b0-a396-4e18-bddd-c480d1d3c6b6" targetNamespace="http://schemas.microsoft.com/office/2006/metadata/properties" ma:root="true" ma:fieldsID="9363ee43fcc67cdce6b048eb6b7e0ac4" ns3:_="" ns4:_="">
    <xsd:import namespace="12a93b98-ee05-49a1-95be-ce926bdba429"/>
    <xsd:import namespace="826130b0-a396-4e18-bddd-c480d1d3c6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a93b98-ee05-49a1-95be-ce926bdba4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6130b0-a396-4e18-bddd-c480d1d3c6b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CBF120-253A-465F-AC93-BC6FF39A45EF}">
  <ds:schemaRefs>
    <ds:schemaRef ds:uri="http://purl.org/dc/terms/"/>
    <ds:schemaRef ds:uri="http://schemas.microsoft.com/office/2006/documentManagement/types"/>
    <ds:schemaRef ds:uri="826130b0-a396-4e18-bddd-c480d1d3c6b6"/>
    <ds:schemaRef ds:uri="http://purl.org/dc/elements/1.1/"/>
    <ds:schemaRef ds:uri="12a93b98-ee05-49a1-95be-ce926bdba429"/>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CB0ABAA-2AA2-4B36-99FF-AFF3DECD0CB6}">
  <ds:schemaRefs>
    <ds:schemaRef ds:uri="http://schemas.microsoft.com/sharepoint/v3/contenttype/forms"/>
  </ds:schemaRefs>
</ds:datastoreItem>
</file>

<file path=customXml/itemProps3.xml><?xml version="1.0" encoding="utf-8"?>
<ds:datastoreItem xmlns:ds="http://schemas.openxmlformats.org/officeDocument/2006/customXml" ds:itemID="{290219E0-EF0D-4BC2-BDC5-4B14093E4A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a93b98-ee05-49a1-95be-ce926bdba429"/>
    <ds:schemaRef ds:uri="826130b0-a396-4e18-bddd-c480d1d3c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{773AD03A-FE31-DF4B-B0CD-71A8775EFDB6}tf16401378</Template>
  <TotalTime>4130</TotalTime>
  <Words>563</Words>
  <Application>Microsoft Office PowerPoint</Application>
  <PresentationFormat>On-screen Show (4:3)</PresentationFormat>
  <Paragraphs>38</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NICHD Strategic Plan: Overview</vt:lpstr>
      <vt:lpstr>NICHD Strategic Plan:  Revised Mission and Vision Statements </vt:lpstr>
      <vt:lpstr>NICHD Strategic Plan: Cross-Cutting Topics  </vt:lpstr>
      <vt:lpstr>NICHD Strategic Plan: Research Themes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NICHD Strategic Plan </dc:title>
  <dc:subject>NICHD Strategic Plan </dc:subject>
  <dc:creator>Eunice Kennedy Shriver National Institute of Child Health and Human Development</dc:creator>
  <cp:keywords>NICHD, NICHD Strategic Plan </cp:keywords>
  <dc:description/>
  <cp:lastModifiedBy>Catherine Traynor</cp:lastModifiedBy>
  <cp:revision>266</cp:revision>
  <cp:lastPrinted>2019-09-17T16:09:24Z</cp:lastPrinted>
  <dcterms:created xsi:type="dcterms:W3CDTF">2019-07-02T20:07:33Z</dcterms:created>
  <dcterms:modified xsi:type="dcterms:W3CDTF">2019-09-17T16:17:19Z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0x010100AB963F7C1C584141BD76CB2BB404FCB9</vt:lpwstr>
  </property>
  <property fmtid="{D5CDD505-2E9C-101B-9397-08002B2CF9AE}" pid="3" name="Language">
    <vt:lpwstr>English</vt:lpwstr>
  </property>
  <property fmtid="{D5CDD505-2E9C-101B-9397-08002B2CF9AE}" pid="4" name="Copyright status">
    <vt:lpwstr>Public Domain</vt:lpwstr>
  </property>
</Properties>
</file>